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33"/>
    <a:srgbClr val="FF6600"/>
    <a:srgbClr val="FF9900"/>
    <a:srgbClr val="FFCC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>
                  <a:solidFill>
                    <a:sysClr val="windowText" lastClr="000000"/>
                  </a:solidFill>
                </a:ln>
                <a:solidFill>
                  <a:srgbClr val="CCFF66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10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0"/>
            <a:ext cx="8215370" cy="969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Picture 4" descr="barcode-tb"/>
          <p:cNvPicPr>
            <a:picLocks noChangeAspect="1" noChangeArrowheads="1"/>
          </p:cNvPicPr>
          <p:nvPr userDrawn="1"/>
        </p:nvPicPr>
        <p:blipFill>
          <a:blip r:embed="rId3" cstate="print"/>
          <a:srcRect t="38625"/>
          <a:stretch>
            <a:fillRect/>
          </a:stretch>
        </p:blipFill>
        <p:spPr bwMode="auto">
          <a:xfrm rot="-360000">
            <a:off x="-253337" y="-700254"/>
            <a:ext cx="9650674" cy="8258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4044146687_31021c39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2FFF-0FF8-4193-A7C7-14DC3EA70252}" type="datetimeFigureOut">
              <a:rPr lang="ru-RU" smtClean="0"/>
              <a:pPr/>
              <a:t>10/12/2014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699C-D708-471E-A6F9-A20AB3A5B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0">
          <a:ln w="11430">
            <a:solidFill>
              <a:sysClr val="windowText" lastClr="000000"/>
            </a:solidFill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656184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s-ES" dirty="0" smtClean="0"/>
              <a:t>résentation </a:t>
            </a:r>
            <a:r>
              <a:rPr lang="es-ES" dirty="0" smtClean="0"/>
              <a:t>de l'étudiant</a:t>
            </a:r>
            <a:br>
              <a:rPr lang="es-ES" dirty="0" smtClean="0"/>
            </a:br>
            <a:r>
              <a:rPr lang="es-ES" dirty="0" smtClean="0"/>
              <a:t>11e “C” classe</a:t>
            </a:r>
            <a:br>
              <a:rPr lang="es-ES" dirty="0" smtClean="0"/>
            </a:br>
            <a:r>
              <a:rPr lang="es-ES" dirty="0" smtClean="0"/>
              <a:t>Haute école B.P.Hasdeu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7200" dirty="0" smtClean="0"/>
              <a:t>Novicov</a:t>
            </a:r>
            <a:br>
              <a:rPr lang="es-ES" sz="7200" dirty="0" smtClean="0"/>
            </a:br>
            <a:r>
              <a:rPr lang="es-ES" sz="7200" dirty="0" smtClean="0"/>
              <a:t>Cristian</a:t>
            </a:r>
            <a:endParaRPr lang="es-ES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/>
              <a:t>Général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/>
              <a:t>Chișinău </a:t>
            </a:r>
            <a:r>
              <a:rPr lang="fr-FR" dirty="0" smtClean="0"/>
              <a:t>est </a:t>
            </a:r>
            <a:r>
              <a:rPr lang="fr-FR" dirty="0" smtClean="0"/>
              <a:t>la capitale de la République de Moldavie et la ville principale de la région de Bessarabie.</a:t>
            </a:r>
            <a:r>
              <a:rPr lang="es-VE" dirty="0" smtClean="0"/>
              <a:t>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Рисунок 3" descr="Chisin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21891"/>
            <a:ext cx="9144000" cy="403610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Le prince Iliaș, l'un des voïvodes de la </a:t>
            </a:r>
            <a:r>
              <a:rPr lang="fr-FR" dirty="0" smtClean="0"/>
              <a:t>Principaute </a:t>
            </a:r>
            <a:r>
              <a:rPr lang="fr-FR" dirty="0" smtClean="0"/>
              <a:t>de Moldavie, posta en 1436, en travers de la route que prenaient les Tatars pour piller le pays, un fortin de soldats sicules nommé alors </a:t>
            </a:r>
            <a:r>
              <a:rPr lang="fr-FR" i="1" dirty="0" smtClean="0"/>
              <a:t>Kis-Jenő,</a:t>
            </a:r>
            <a:r>
              <a:rPr lang="fr-FR" dirty="0" smtClean="0"/>
              <a:t> </a:t>
            </a:r>
            <a:r>
              <a:rPr lang="fr-FR" dirty="0" smtClean="0"/>
              <a:t>sur la rive droite de la rivière Bîc </a:t>
            </a:r>
            <a:r>
              <a:rPr lang="fr-FR" dirty="0" smtClean="0"/>
              <a:t>,affluent </a:t>
            </a:r>
            <a:r>
              <a:rPr lang="fr-FR" dirty="0" smtClean="0"/>
              <a:t>du </a:t>
            </a:r>
            <a:r>
              <a:rPr lang="fr-FR" dirty="0" smtClean="0"/>
              <a:t>Nistru.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 err="1" smtClean="0"/>
              <a:t>Noms</a:t>
            </a:r>
            <a:endParaRPr lang="ru-RU" sz="5400" dirty="0"/>
          </a:p>
        </p:txBody>
      </p:sp>
      <p:pic>
        <p:nvPicPr>
          <p:cNvPr id="4" name="Рисунок 3" descr="316_522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573016"/>
            <a:ext cx="6912768" cy="328498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Chișinău se situe au centre de la République de Moldavie.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Géographie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oldova_location_map_Topograp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459768"/>
            <a:ext cx="3594378" cy="4398232"/>
          </a:xfrm>
          <a:prstGeom prst="rect">
            <a:avLst/>
          </a:prstGeom>
        </p:spPr>
      </p:pic>
      <p:pic>
        <p:nvPicPr>
          <p:cNvPr id="5" name="Рисунок 4" descr="Chisinau 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3761886" cy="43651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La ville </a:t>
            </a:r>
            <a:r>
              <a:rPr lang="fr-FR" dirty="0" smtClean="0"/>
              <a:t>se compose de cinq arrondissements : Centru, Buiucani, Botanica, Rîșcani et Ciocana.</a:t>
            </a:r>
          </a:p>
          <a:p>
            <a:pPr algn="ctr">
              <a:buNone/>
            </a:pPr>
            <a:r>
              <a:rPr lang="fr-FR" dirty="0" smtClean="0"/>
              <a:t>La </a:t>
            </a:r>
            <a:r>
              <a:rPr lang="fr-FR" dirty="0" smtClean="0"/>
              <a:t>communaute </a:t>
            </a:r>
            <a:r>
              <a:rPr lang="fr-FR" dirty="0" smtClean="0"/>
              <a:t>d'agglomération du </a:t>
            </a:r>
            <a:r>
              <a:rPr lang="fr-FR" i="1" dirty="0" smtClean="0"/>
              <a:t>Grand </a:t>
            </a:r>
            <a:r>
              <a:rPr lang="fr-FR" i="1" dirty="0" smtClean="0"/>
              <a:t>Chișinău</a:t>
            </a:r>
            <a:r>
              <a:rPr lang="fr-FR" dirty="0" smtClean="0"/>
              <a:t>,comprend</a:t>
            </a:r>
            <a:r>
              <a:rPr lang="fr-FR" dirty="0" smtClean="0"/>
              <a:t> 18 communes : la municipalité elle-même, six villes et trois villages.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0" dirty="0" smtClean="0"/>
              <a:t>Composition </a:t>
            </a:r>
            <a:r>
              <a:rPr lang="en-US" sz="4800" b="0" dirty="0" smtClean="0"/>
              <a:t>administrative</a:t>
            </a:r>
            <a:endParaRPr lang="ru-RU" sz="4800" dirty="0"/>
          </a:p>
        </p:txBody>
      </p:sp>
      <p:pic>
        <p:nvPicPr>
          <p:cNvPr id="4" name="Рисунок 3" descr="Infografi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77072"/>
            <a:ext cx="4707684" cy="27809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Karl </a:t>
            </a:r>
            <a:r>
              <a:rPr lang="en-US" dirty="0" smtClean="0"/>
              <a:t>Schmidt</a:t>
            </a:r>
            <a:r>
              <a:rPr lang="en-US" baseline="30000" dirty="0" smtClean="0"/>
              <a:t> </a:t>
            </a:r>
            <a:r>
              <a:rPr lang="ru-RU" dirty="0" smtClean="0"/>
              <a:t>1877</a:t>
            </a:r>
            <a:r>
              <a:rPr lang="en-US" dirty="0" smtClean="0"/>
              <a:t>-</a:t>
            </a:r>
            <a:r>
              <a:rPr lang="ru-RU" dirty="0" smtClean="0"/>
              <a:t>1903</a:t>
            </a:r>
            <a:endParaRPr lang="en-US" dirty="0" smtClean="0"/>
          </a:p>
          <a:p>
            <a:r>
              <a:rPr lang="en-US" dirty="0" err="1" smtClean="0"/>
              <a:t>Nicolae</a:t>
            </a:r>
            <a:r>
              <a:rPr lang="en-US" dirty="0" smtClean="0"/>
              <a:t> </a:t>
            </a:r>
            <a:r>
              <a:rPr lang="en-US" dirty="0" err="1" smtClean="0"/>
              <a:t>Costin</a:t>
            </a:r>
            <a:r>
              <a:rPr lang="en-US" dirty="0" smtClean="0"/>
              <a:t> </a:t>
            </a:r>
            <a:r>
              <a:rPr lang="ru-RU" dirty="0" smtClean="0"/>
              <a:t>1990</a:t>
            </a:r>
            <a:r>
              <a:rPr lang="en-US" dirty="0" smtClean="0"/>
              <a:t>-</a:t>
            </a:r>
            <a:r>
              <a:rPr lang="ru-RU" dirty="0" smtClean="0"/>
              <a:t>1994</a:t>
            </a:r>
            <a:endParaRPr lang="en-US" dirty="0" smtClean="0"/>
          </a:p>
          <a:p>
            <a:r>
              <a:rPr lang="en-US" dirty="0" err="1" smtClean="0"/>
              <a:t>Serafim</a:t>
            </a:r>
            <a:r>
              <a:rPr lang="en-US" dirty="0" smtClean="0"/>
              <a:t> </a:t>
            </a:r>
            <a:r>
              <a:rPr lang="en-US" dirty="0" err="1" smtClean="0"/>
              <a:t>Urechean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août</a:t>
            </a:r>
            <a:r>
              <a:rPr lang="en-US" dirty="0" smtClean="0"/>
              <a:t> 1994avril 2005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Vasile</a:t>
            </a:r>
            <a:r>
              <a:rPr lang="en-US" dirty="0" smtClean="0"/>
              <a:t> </a:t>
            </a:r>
            <a:r>
              <a:rPr lang="en-US" dirty="0" err="1" smtClean="0"/>
              <a:t>Ursu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Avril</a:t>
            </a:r>
            <a:r>
              <a:rPr lang="en-US" dirty="0" smtClean="0"/>
              <a:t> 2005 </a:t>
            </a:r>
            <a:r>
              <a:rPr lang="en-US" dirty="0" err="1" smtClean="0"/>
              <a:t>janvier</a:t>
            </a:r>
            <a:r>
              <a:rPr lang="en-US" dirty="0" smtClean="0"/>
              <a:t> 2007</a:t>
            </a:r>
          </a:p>
          <a:p>
            <a:r>
              <a:rPr lang="en-US" dirty="0" err="1" smtClean="0"/>
              <a:t>Dorin</a:t>
            </a:r>
            <a:r>
              <a:rPr lang="en-US" dirty="0" smtClean="0"/>
              <a:t> </a:t>
            </a:r>
            <a:r>
              <a:rPr lang="en-US" dirty="0" err="1" smtClean="0"/>
              <a:t>Chirtoaca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Juin</a:t>
            </a:r>
            <a:r>
              <a:rPr lang="en-US" dirty="0" smtClean="0"/>
              <a:t> 2007- en </a:t>
            </a:r>
            <a:r>
              <a:rPr lang="en-US" dirty="0" err="1" smtClean="0"/>
              <a:t>cour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Liste</a:t>
            </a:r>
            <a:r>
              <a:rPr lang="en-US" sz="5400" dirty="0" smtClean="0"/>
              <a:t> des </a:t>
            </a:r>
            <a:r>
              <a:rPr lang="en-US" sz="5400" dirty="0" err="1" smtClean="0"/>
              <a:t>maires</a:t>
            </a:r>
            <a:endParaRPr lang="ru-RU" sz="5400" dirty="0"/>
          </a:p>
        </p:txBody>
      </p:sp>
      <p:pic>
        <p:nvPicPr>
          <p:cNvPr id="5" name="Рисунок 4" descr="200px-Carol_Schmi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908721"/>
            <a:ext cx="2051720" cy="2304255"/>
          </a:xfrm>
          <a:prstGeom prst="rect">
            <a:avLst/>
          </a:prstGeom>
        </p:spPr>
      </p:pic>
      <p:pic>
        <p:nvPicPr>
          <p:cNvPr id="6" name="Рисунок 5" descr="NicolaeCos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1501047" cy="1975377"/>
          </a:xfrm>
          <a:prstGeom prst="rect">
            <a:avLst/>
          </a:prstGeom>
        </p:spPr>
      </p:pic>
      <p:pic>
        <p:nvPicPr>
          <p:cNvPr id="7" name="Рисунок 6" descr="urechean23-652x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1116" y="3212976"/>
            <a:ext cx="2932884" cy="2304256"/>
          </a:xfrm>
          <a:prstGeom prst="rect">
            <a:avLst/>
          </a:prstGeom>
        </p:spPr>
      </p:pic>
      <p:pic>
        <p:nvPicPr>
          <p:cNvPr id="8" name="Рисунок 7" descr="24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980729"/>
            <a:ext cx="1877739" cy="1743636"/>
          </a:xfrm>
          <a:prstGeom prst="rect">
            <a:avLst/>
          </a:prstGeom>
        </p:spPr>
      </p:pic>
      <p:pic>
        <p:nvPicPr>
          <p:cNvPr id="9" name="Рисунок 8" descr="Dorin_Chirtoa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703386"/>
            <a:ext cx="1522023" cy="215461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Chisinau est la capitale la plus verte en </a:t>
            </a:r>
            <a:r>
              <a:rPr lang="fr-FR" sz="2400" dirty="0" smtClean="0"/>
              <a:t>Europe</a:t>
            </a:r>
          </a:p>
          <a:p>
            <a:r>
              <a:rPr lang="fr-FR" sz="2400" dirty="0" smtClean="0"/>
              <a:t>Les marchandises produites en Moldavie sont achetés dans plus de 80 pays à travers le </a:t>
            </a:r>
            <a:r>
              <a:rPr lang="fr-FR" sz="2400" dirty="0" smtClean="0"/>
              <a:t>monde</a:t>
            </a:r>
          </a:p>
          <a:p>
            <a:r>
              <a:rPr lang="fr-FR" sz="2400" dirty="0" smtClean="0"/>
              <a:t>Chisinau automne arrive sur ou vers le 20 </a:t>
            </a:r>
            <a:r>
              <a:rPr lang="fr-FR" sz="2400" dirty="0" smtClean="0"/>
              <a:t>Septembre</a:t>
            </a:r>
          </a:p>
          <a:p>
            <a:r>
              <a:rPr lang="fr-FR" sz="2400" dirty="0" smtClean="0"/>
              <a:t>"La ville de pierre blanche" est la phrase qui est appelé Chisinau</a:t>
            </a:r>
            <a:endParaRPr lang="fr-FR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err="1" smtClean="0"/>
              <a:t>Curiosité</a:t>
            </a:r>
            <a:r>
              <a:rPr lang="en-US" sz="5400" dirty="0" smtClean="0"/>
              <a:t> </a:t>
            </a:r>
            <a:r>
              <a:rPr lang="en-US" sz="5400" dirty="0" err="1" smtClean="0"/>
              <a:t>sur</a:t>
            </a:r>
            <a:r>
              <a:rPr lang="en-US" sz="5400" dirty="0" smtClean="0"/>
              <a:t> Chisinau</a:t>
            </a:r>
            <a:endParaRPr lang="ru-RU" sz="5400" dirty="0"/>
          </a:p>
        </p:txBody>
      </p:sp>
      <p:pic>
        <p:nvPicPr>
          <p:cNvPr id="4" name="Рисунок 3" descr="15666__x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6732240" cy="314096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836712"/>
            <a:ext cx="7931224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Merci pour </a:t>
            </a:r>
            <a:r>
              <a:rPr lang="en-US" sz="5400" dirty="0" err="1" smtClean="0">
                <a:solidFill>
                  <a:srgbClr val="FF0000"/>
                </a:solidFill>
              </a:rPr>
              <a:t>votre</a:t>
            </a:r>
            <a:r>
              <a:rPr lang="en-US" sz="5400" dirty="0" smtClean="0">
                <a:solidFill>
                  <a:srgbClr val="FF0000"/>
                </a:solidFill>
              </a:rPr>
              <a:t> attention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Cristy\Мои документы\Downloads\Gif\Pokl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5094734" cy="374231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3968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2DD47C-C3FA-4144-B03F-C325CE0CB7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TS102396816</Template>
  <TotalTime>81</TotalTime>
  <Words>125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TS102396816</vt:lpstr>
      <vt:lpstr>Présentation de l'étudiant 11e “C” classe Haute école B.P.Hasdeu</vt:lpstr>
      <vt:lpstr>Général</vt:lpstr>
      <vt:lpstr>Noms</vt:lpstr>
      <vt:lpstr>Géographie</vt:lpstr>
      <vt:lpstr>Composition administrative</vt:lpstr>
      <vt:lpstr>Liste des maires</vt:lpstr>
      <vt:lpstr>Curiosité sur Chisinau</vt:lpstr>
      <vt:lpstr>Слайд 8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l'étudiant 11e “C” classe Haute école B.P.Hasdeu</dc:title>
  <dc:subject/>
  <dc:creator>Kristy</dc:creator>
  <cp:keywords/>
  <dc:description/>
  <cp:lastModifiedBy>Kristy</cp:lastModifiedBy>
  <cp:revision>9</cp:revision>
  <dcterms:created xsi:type="dcterms:W3CDTF">2014-12-10T16:09:10Z</dcterms:created>
  <dcterms:modified xsi:type="dcterms:W3CDTF">2014-12-10T17:31:06Z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TC023968169991</vt:lpwstr>
  </property>
</Properties>
</file>