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600"/>
    <a:srgbClr val="002B70"/>
    <a:srgbClr val="001B4C"/>
    <a:srgbClr val="002560"/>
    <a:srgbClr val="2975FF"/>
    <a:srgbClr val="145CDE"/>
    <a:srgbClr val="9CBCF6"/>
    <a:srgbClr val="6199FF"/>
    <a:srgbClr val="6DA1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F4F9C-D385-40B8-93BD-ACEA0351989A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ED93E-682B-41B5-997E-E0D0925D324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55976" y="1484784"/>
            <a:ext cx="4573016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5400" dirty="0" smtClean="0"/>
              <a:t>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Les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fêtes de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Noël en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France</a:t>
            </a:r>
            <a:endParaRPr kumimoji="0" lang="ru-RU" sz="5400" b="1" i="0" u="none" strike="noStrike" kern="120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4581128"/>
            <a:ext cx="4124002" cy="151216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P</a:t>
            </a:r>
            <a:r>
              <a:rPr lang="es-E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résentation de </a:t>
            </a:r>
            <a:r>
              <a:rPr lang="es-E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l'éleve</a:t>
            </a:r>
            <a:r>
              <a:rPr lang="es-E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/>
            </a:r>
            <a:br>
              <a:rPr lang="es-E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</a:br>
            <a:r>
              <a:rPr lang="es-E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11e “C” classe</a:t>
            </a:r>
            <a:br>
              <a:rPr lang="es-E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</a:br>
            <a:r>
              <a:rPr lang="es-E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Haute école </a:t>
            </a:r>
            <a:r>
              <a:rPr lang="es-E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“B.P.Hasdeu”</a:t>
            </a:r>
            <a:endParaRPr lang="ru-RU" sz="2400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1988840"/>
            <a:ext cx="58681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neto" pitchFamily="82" charset="0"/>
              </a:rPr>
              <a:t>En France , Noël est un temps qui passe sous le signe de la famille et de la générosité , cette fois amis proches se réunissent , donner des bonbons aux enfants et des bonbons , et les pauvres - vêtements et des cadeaux . Ce est la messe de Noël et un dîner de célébration de Réveillon ( Le Réveillon ) 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836712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Generale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7a550643d426fafcc47d231a6a2a85d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354" y="3140968"/>
            <a:ext cx="6600578" cy="345638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5936" y="836712"/>
            <a:ext cx="3960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Célébration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2492896"/>
            <a:ext cx="4176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Magneto" pitchFamily="82" charset="0"/>
              </a:rPr>
              <a:t>Dans différentes régions de France , Noël est célébré de différentes façons . La plupart des provinces célèbrent Noël le 25 Décembre . Dans la plupart des pays , l'Epiphanie ( la fête des Rois ) célèbrent le 6 Janvier , tandis que dans certaines régions de France , elle est célébrée le premier dimanche de la nouvelle année .</a:t>
            </a:r>
            <a:endParaRPr lang="ru-RU" dirty="0"/>
          </a:p>
        </p:txBody>
      </p:sp>
      <p:pic>
        <p:nvPicPr>
          <p:cNvPr id="5" name="Рисунок 4" descr="Noel-a-Par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564904"/>
            <a:ext cx="4608512" cy="3456384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555776" y="980728"/>
            <a:ext cx="5472608" cy="792088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980728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Traditions de Noël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2060848"/>
            <a:ext cx="7920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Magneto" pitchFamily="82" charset="0"/>
              </a:rPr>
              <a:t>1</a:t>
            </a:r>
            <a:endParaRPr lang="ru-RU" sz="6600" dirty="0"/>
          </a:p>
        </p:txBody>
      </p:sp>
      <p:sp>
        <p:nvSpPr>
          <p:cNvPr id="8" name="TextBox 7"/>
          <p:cNvSpPr txBox="1"/>
          <p:nvPr/>
        </p:nvSpPr>
        <p:spPr>
          <a:xfrm>
            <a:off x="4932040" y="2060848"/>
            <a:ext cx="37444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neto" pitchFamily="82" charset="0"/>
              </a:rPr>
              <a:t>Enfants français , comme tout le monde dans le monde , aiment recevoir des cadeaux . Pour les obtenir, ils ont mis leurs chaussures près de la cheminée , dans l'espoir que Père Noël va remplir leurs choses agréables et désirables 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shoo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284984"/>
            <a:ext cx="4320480" cy="2905523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836712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Traditions de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Noël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2060848"/>
            <a:ext cx="7906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Magneto" pitchFamily="82" charset="0"/>
              </a:rPr>
              <a:t>2</a:t>
            </a:r>
            <a:endParaRPr lang="ru-RU" sz="66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-180528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-28128" y="2425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24272" y="3949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76672" y="5473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29072" y="6997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581472" y="852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733872" y="10045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886272" y="11569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038672" y="13093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191072" y="14617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343472" y="1614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495872" y="17665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1648272" y="19189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1800672" y="20713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953072" y="22237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2105472" y="2376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2257872" y="25285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2410272" y="26809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2562672" y="28333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2715072" y="29857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2867472" y="3138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3019872" y="32905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3172272" y="34429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3324672" y="35953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3477072" y="37477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3629472" y="390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3781872" y="40525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3934272" y="42049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4086672" y="43573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4239072" y="45097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4391472" y="4662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4543872" y="48145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4696272" y="49669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4848672" y="51193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5001072" y="52717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08104" y="1988840"/>
            <a:ext cx="33843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Magneto" pitchFamily="82" charset="0"/>
              </a:rPr>
              <a:t>Arbre </a:t>
            </a:r>
            <a:r>
              <a:rPr lang="fr-FR" dirty="0" smtClean="0">
                <a:latin typeface="Magneto" pitchFamily="82" charset="0"/>
              </a:rPr>
              <a:t>de Noël décoré avec des bonbons , de fruits et de petits jouets . Arbre de Noël - la décoration principale dans les maisons , dans les rues, les magasins et les bureaux . Arbre de Noël est apparu en France en Alsace au 14ème siècle . Il a été décoré avec des pommes , des fleurs en papier et rubans .</a:t>
            </a:r>
            <a:endParaRPr lang="ru-RU" dirty="0"/>
          </a:p>
        </p:txBody>
      </p:sp>
      <p:pic>
        <p:nvPicPr>
          <p:cNvPr id="48" name="Рисунок 47" descr="1325245548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068960"/>
            <a:ext cx="4929888" cy="3528392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620688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Traditions de Noël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2060848"/>
            <a:ext cx="7184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Magneto" pitchFamily="82" charset="0"/>
              </a:rPr>
              <a:t>3</a:t>
            </a:r>
            <a:endParaRPr lang="ru-RU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5076056" y="2060848"/>
            <a:ext cx="3816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Magneto" pitchFamily="82" charset="0"/>
              </a:rPr>
              <a:t>Dîner </a:t>
            </a:r>
            <a:r>
              <a:rPr lang="fr-FR" dirty="0" smtClean="0">
                <a:latin typeface="Magneto" pitchFamily="82" charset="0"/>
              </a:rPr>
              <a:t>de gala Réveillon. Après la messe, la famille se réunit pour un Réveillon de dîner festif (du verbe français - réveiller - réveil ou renaître). Chaque région de France propose un menu spécial de Noël. Traditionnellement volaille cuits - une oie, dinde, de poulet ou de coq et blanc pudding de Noël.</a:t>
            </a:r>
            <a:endParaRPr lang="ru-RU" dirty="0"/>
          </a:p>
        </p:txBody>
      </p:sp>
      <p:pic>
        <p:nvPicPr>
          <p:cNvPr id="5" name="Рисунок 4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922786"/>
            <a:ext cx="4896544" cy="3817745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Plats de Noël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936" y="1700808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Magneto" pitchFamily="82" charset="0"/>
              </a:rPr>
              <a:t>Nous notons en particulier le traditionnel desserts de Noël France: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516216" y="2348880"/>
            <a:ext cx="223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latin typeface="Magneto" pitchFamily="82" charset="0"/>
              </a:rPr>
              <a:t>La bûche de </a:t>
            </a:r>
            <a:r>
              <a:rPr lang="fr-FR" u="sng" dirty="0" smtClean="0">
                <a:latin typeface="Magneto" pitchFamily="82" charset="0"/>
              </a:rPr>
              <a:t>Noël</a:t>
            </a:r>
            <a:r>
              <a:rPr lang="fr-FR" dirty="0" smtClean="0">
                <a:latin typeface="Magneto" pitchFamily="82" charset="0"/>
              </a:rPr>
              <a:t> </a:t>
            </a:r>
            <a:r>
              <a:rPr lang="fr-FR" dirty="0" smtClean="0">
                <a:latin typeface="Magneto" pitchFamily="82" charset="0"/>
              </a:rPr>
              <a:t>- Pie sous forme de grumes, de chocolat et marrons.</a:t>
            </a:r>
            <a:endParaRPr lang="ru-RU" dirty="0"/>
          </a:p>
        </p:txBody>
      </p:sp>
      <p:pic>
        <p:nvPicPr>
          <p:cNvPr id="5" name="Рисунок 4" descr="buch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420888"/>
            <a:ext cx="3089920" cy="2317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88224" y="4149081"/>
            <a:ext cx="23042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Magneto" pitchFamily="82" charset="0"/>
              </a:rPr>
              <a:t>Le pain </a:t>
            </a:r>
            <a:r>
              <a:rPr lang="en-US" u="sng" dirty="0" err="1" smtClean="0">
                <a:latin typeface="Magneto" pitchFamily="82" charset="0"/>
              </a:rPr>
              <a:t>calendeau</a:t>
            </a:r>
            <a:r>
              <a:rPr lang="en-US" dirty="0" smtClean="0">
                <a:latin typeface="Magneto" pitchFamily="82" charset="0"/>
              </a:rPr>
              <a:t>-</a:t>
            </a:r>
            <a:r>
              <a:rPr lang="fr-FR" dirty="0" smtClean="0">
                <a:latin typeface="Magneto" pitchFamily="82" charset="0"/>
              </a:rPr>
              <a:t>habituellement cuit dans le sud de la France. Pain de Noël, dont une partie est donnée aux pauvres.</a:t>
            </a:r>
            <a:endParaRPr lang="ru-RU" dirty="0"/>
          </a:p>
        </p:txBody>
      </p:sp>
      <p:pic>
        <p:nvPicPr>
          <p:cNvPr id="7" name="Рисунок 6" descr="скачанные файл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797153"/>
            <a:ext cx="3096344" cy="18722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8" y="1916833"/>
            <a:ext cx="26642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Magneto" pitchFamily="82" charset="0"/>
              </a:rPr>
              <a:t>La galette des Rois-préparé pour la fête de l'Epiphanie (Voir ci-dessus.). Gâteau rond coupé en morceaux, et l'enfant, qui est assis sous la table (appelé le «petit roi» ou «enfant du soleil"), dit qui obtient la pièce.</a:t>
            </a:r>
            <a:endParaRPr lang="ru-RU" sz="1600" b="1" dirty="0"/>
          </a:p>
        </p:txBody>
      </p:sp>
      <p:pic>
        <p:nvPicPr>
          <p:cNvPr id="9" name="Рисунок 8" descr="roi_galle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437112"/>
            <a:ext cx="2952328" cy="223638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764704"/>
            <a:ext cx="8229600" cy="1143000"/>
          </a:xfrm>
        </p:spPr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Symboles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de Noël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6056" y="1772817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Magneto" pitchFamily="82" charset="0"/>
              </a:rPr>
              <a:t>La France a un Peer antonyme Noel - une Fuetar par les pairs (de grand-père et tiges). Ce caractère effrayer les enfants méchants et vilains. Peer Fuetar rentre à la maison et demande dénigrement méchant, et au lieu d'un cadeau qu'ils reçoivent un morceau de charbon.</a:t>
            </a:r>
            <a:endParaRPr lang="ru-RU" sz="1600" dirty="0"/>
          </a:p>
        </p:txBody>
      </p:sp>
      <p:pic>
        <p:nvPicPr>
          <p:cNvPr id="4" name="Рисунок 3" descr="pere_fouett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628800"/>
            <a:ext cx="2664296" cy="2664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221088"/>
            <a:ext cx="3707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Magneto" pitchFamily="82" charset="0"/>
              </a:rPr>
              <a:t>Un autre symbole important de Noël - une pépinière avec l'enfant Jésus, qui peut être trouvé dans les églises et les maisons sont également crèche populaire faite avec l'aide de petites figurines et des poupées.</a:t>
            </a:r>
            <a:endParaRPr lang="ru-RU" dirty="0"/>
          </a:p>
        </p:txBody>
      </p:sp>
      <p:pic>
        <p:nvPicPr>
          <p:cNvPr id="7" name="Рисунок 6" descr="рожд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077072"/>
            <a:ext cx="3672408" cy="2754306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Algerian" pitchFamily="82" charset="0"/>
              </a:rPr>
              <a:t>Merci beaucoup pour votre attention.</a:t>
            </a:r>
            <a:endParaRPr lang="ru-RU" dirty="0"/>
          </a:p>
        </p:txBody>
      </p:sp>
      <p:pic>
        <p:nvPicPr>
          <p:cNvPr id="3" name="Рисунок 2" descr="giph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348880"/>
            <a:ext cx="3810000" cy="417195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600"/>
      </a:hlink>
      <a:folHlink>
        <a:srgbClr val="76923C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514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Traditions de Noël</vt:lpstr>
      <vt:lpstr>Traditions de Noël</vt:lpstr>
      <vt:lpstr>Plats de Noël</vt:lpstr>
      <vt:lpstr>Symboles de Noël</vt:lpstr>
      <vt:lpstr>Merci beaucoup pour votre attention.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Kristy</cp:lastModifiedBy>
  <cp:revision>21</cp:revision>
  <dcterms:created xsi:type="dcterms:W3CDTF">2013-08-17T08:34:50Z</dcterms:created>
  <dcterms:modified xsi:type="dcterms:W3CDTF">2014-12-17T19:53:39Z</dcterms:modified>
</cp:coreProperties>
</file>